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5AD3F-8CB4-47D3-9F3D-97B1368B1260}" type="doc">
      <dgm:prSet loTypeId="urn:microsoft.com/office/officeart/2005/8/layout/pyramid2" loCatId="pyramid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F8D2929-7DF8-4879-B1E5-3770BD3C65DB}">
      <dgm:prSet phldrT="[Текст]" custT="1"/>
      <dgm:spPr/>
      <dgm:t>
        <a:bodyPr/>
        <a:lstStyle/>
        <a:p>
          <a:r>
            <a:rPr lang="ru-RU" sz="2000" dirty="0" smtClean="0"/>
            <a:t>Выгодные условия</a:t>
          </a:r>
          <a:endParaRPr lang="ru-RU" sz="2000" dirty="0"/>
        </a:p>
      </dgm:t>
    </dgm:pt>
    <dgm:pt modelId="{1C0DA34B-2A96-4096-B6A8-84A2CCF07461}" type="parTrans" cxnId="{09361BFD-E560-4CE8-BEC9-B116E14C340E}">
      <dgm:prSet/>
      <dgm:spPr/>
      <dgm:t>
        <a:bodyPr/>
        <a:lstStyle/>
        <a:p>
          <a:endParaRPr lang="ru-RU"/>
        </a:p>
      </dgm:t>
    </dgm:pt>
    <dgm:pt modelId="{C19F26C9-B35E-4CB5-833A-DDA3D9FDE5D4}" type="sibTrans" cxnId="{09361BFD-E560-4CE8-BEC9-B116E14C340E}">
      <dgm:prSet/>
      <dgm:spPr/>
      <dgm:t>
        <a:bodyPr/>
        <a:lstStyle/>
        <a:p>
          <a:endParaRPr lang="ru-RU"/>
        </a:p>
      </dgm:t>
    </dgm:pt>
    <dgm:pt modelId="{A123BDC1-41EE-4B9A-BF93-0AC66C82C54B}">
      <dgm:prSet phldrT="[Текст]" custT="1"/>
      <dgm:spPr/>
      <dgm:t>
        <a:bodyPr/>
        <a:lstStyle/>
        <a:p>
          <a:r>
            <a:rPr lang="ru-RU" sz="2000" dirty="0" smtClean="0"/>
            <a:t>Сервис</a:t>
          </a:r>
          <a:endParaRPr lang="ru-RU" sz="1600" dirty="0"/>
        </a:p>
      </dgm:t>
    </dgm:pt>
    <dgm:pt modelId="{EE0A3566-BE81-45D0-BC54-FF91B18F55A3}" type="parTrans" cxnId="{B7AB13F0-4506-443D-8F8E-06708CA60079}">
      <dgm:prSet/>
      <dgm:spPr/>
      <dgm:t>
        <a:bodyPr/>
        <a:lstStyle/>
        <a:p>
          <a:endParaRPr lang="ru-RU"/>
        </a:p>
      </dgm:t>
    </dgm:pt>
    <dgm:pt modelId="{122D1F48-9304-4803-8C90-6D80AEC48B5A}" type="sibTrans" cxnId="{B7AB13F0-4506-443D-8F8E-06708CA60079}">
      <dgm:prSet/>
      <dgm:spPr/>
      <dgm:t>
        <a:bodyPr/>
        <a:lstStyle/>
        <a:p>
          <a:endParaRPr lang="ru-RU"/>
        </a:p>
      </dgm:t>
    </dgm:pt>
    <dgm:pt modelId="{182440EC-2AE0-4452-9A63-43ABB8A164BB}">
      <dgm:prSet phldrT="[Текст]" custT="1"/>
      <dgm:spPr/>
      <dgm:t>
        <a:bodyPr/>
        <a:lstStyle/>
        <a:p>
          <a:r>
            <a:rPr lang="ru-RU" sz="2000" dirty="0" smtClean="0"/>
            <a:t>Качество</a:t>
          </a:r>
          <a:endParaRPr lang="ru-RU" sz="2000" dirty="0"/>
        </a:p>
      </dgm:t>
    </dgm:pt>
    <dgm:pt modelId="{B77A830E-0EA1-4D12-B55B-6F1B0A74E8CB}" type="parTrans" cxnId="{B2C76C9C-E6C0-47C2-B3B1-D7B2D8234BA6}">
      <dgm:prSet/>
      <dgm:spPr/>
      <dgm:t>
        <a:bodyPr/>
        <a:lstStyle/>
        <a:p>
          <a:endParaRPr lang="ru-RU"/>
        </a:p>
      </dgm:t>
    </dgm:pt>
    <dgm:pt modelId="{95449CAF-5952-4FAA-AC9F-0FE49A978259}" type="sibTrans" cxnId="{B2C76C9C-E6C0-47C2-B3B1-D7B2D8234BA6}">
      <dgm:prSet/>
      <dgm:spPr/>
      <dgm:t>
        <a:bodyPr/>
        <a:lstStyle/>
        <a:p>
          <a:endParaRPr lang="ru-RU"/>
        </a:p>
      </dgm:t>
    </dgm:pt>
    <dgm:pt modelId="{4A4FA978-4D7F-4204-BCE0-D5365B63D4B2}">
      <dgm:prSet phldrT="[Текст]" custT="1"/>
      <dgm:spPr/>
      <dgm:t>
        <a:bodyPr/>
        <a:lstStyle/>
        <a:p>
          <a:r>
            <a:rPr lang="ru-RU" sz="2000" dirty="0" smtClean="0"/>
            <a:t>Широкий ассортимент</a:t>
          </a:r>
          <a:endParaRPr lang="ru-RU" sz="2000" dirty="0"/>
        </a:p>
      </dgm:t>
    </dgm:pt>
    <dgm:pt modelId="{65070755-EA40-4EEC-A22E-BFEA0B20BA8E}" type="parTrans" cxnId="{2008AD9E-6BEB-4ABA-A561-4065F59E17D3}">
      <dgm:prSet/>
      <dgm:spPr/>
      <dgm:t>
        <a:bodyPr/>
        <a:lstStyle/>
        <a:p>
          <a:endParaRPr lang="ru-RU"/>
        </a:p>
      </dgm:t>
    </dgm:pt>
    <dgm:pt modelId="{15420B8B-69B7-4A83-B326-78000F4A1755}" type="sibTrans" cxnId="{2008AD9E-6BEB-4ABA-A561-4065F59E17D3}">
      <dgm:prSet/>
      <dgm:spPr/>
      <dgm:t>
        <a:bodyPr/>
        <a:lstStyle/>
        <a:p>
          <a:endParaRPr lang="ru-RU"/>
        </a:p>
      </dgm:t>
    </dgm:pt>
    <dgm:pt modelId="{81ABAF16-1380-4C5D-A63F-38321741FD40}" type="pres">
      <dgm:prSet presAssocID="{C3F5AD3F-8CB4-47D3-9F3D-97B1368B126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CD2D812-8385-496A-927D-3D446CA09A08}" type="pres">
      <dgm:prSet presAssocID="{C3F5AD3F-8CB4-47D3-9F3D-97B1368B1260}" presName="pyramid" presStyleLbl="node1" presStyleIdx="0" presStyleCnt="1"/>
      <dgm:spPr/>
    </dgm:pt>
    <dgm:pt modelId="{7EA31803-4671-4A63-985F-2DA5A714A1D8}" type="pres">
      <dgm:prSet presAssocID="{C3F5AD3F-8CB4-47D3-9F3D-97B1368B1260}" presName="theList" presStyleCnt="0"/>
      <dgm:spPr/>
    </dgm:pt>
    <dgm:pt modelId="{3F76E64F-2CE6-4D93-91B6-8C04BF452E7C}" type="pres">
      <dgm:prSet presAssocID="{BF8D2929-7DF8-4879-B1E5-3770BD3C65DB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45261-C7BD-413C-9538-19E272CA8D6E}" type="pres">
      <dgm:prSet presAssocID="{BF8D2929-7DF8-4879-B1E5-3770BD3C65DB}" presName="aSpace" presStyleCnt="0"/>
      <dgm:spPr/>
    </dgm:pt>
    <dgm:pt modelId="{F0D99843-C802-444A-9C3D-C30F3976A81C}" type="pres">
      <dgm:prSet presAssocID="{A123BDC1-41EE-4B9A-BF93-0AC66C82C54B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066A9-D922-4985-8D2B-0E196E29D72A}" type="pres">
      <dgm:prSet presAssocID="{A123BDC1-41EE-4B9A-BF93-0AC66C82C54B}" presName="aSpace" presStyleCnt="0"/>
      <dgm:spPr/>
    </dgm:pt>
    <dgm:pt modelId="{EA6A47FA-E509-49BA-B09F-EB8960EA25B2}" type="pres">
      <dgm:prSet presAssocID="{182440EC-2AE0-4452-9A63-43ABB8A164BB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3A85E-E7D5-4543-BFE7-691FACE31AFE}" type="pres">
      <dgm:prSet presAssocID="{182440EC-2AE0-4452-9A63-43ABB8A164BB}" presName="aSpace" presStyleCnt="0"/>
      <dgm:spPr/>
    </dgm:pt>
    <dgm:pt modelId="{A2ADAABB-CEAE-4D8F-829A-8859FAA7611F}" type="pres">
      <dgm:prSet presAssocID="{4A4FA978-4D7F-4204-BCE0-D5365B63D4B2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6DA9B-BFCB-458C-A7AD-D0AA71A4F032}" type="pres">
      <dgm:prSet presAssocID="{4A4FA978-4D7F-4204-BCE0-D5365B63D4B2}" presName="aSpace" presStyleCnt="0"/>
      <dgm:spPr/>
    </dgm:pt>
  </dgm:ptLst>
  <dgm:cxnLst>
    <dgm:cxn modelId="{2008AD9E-6BEB-4ABA-A561-4065F59E17D3}" srcId="{C3F5AD3F-8CB4-47D3-9F3D-97B1368B1260}" destId="{4A4FA978-4D7F-4204-BCE0-D5365B63D4B2}" srcOrd="3" destOrd="0" parTransId="{65070755-EA40-4EEC-A22E-BFEA0B20BA8E}" sibTransId="{15420B8B-69B7-4A83-B326-78000F4A1755}"/>
    <dgm:cxn modelId="{09361BFD-E560-4CE8-BEC9-B116E14C340E}" srcId="{C3F5AD3F-8CB4-47D3-9F3D-97B1368B1260}" destId="{BF8D2929-7DF8-4879-B1E5-3770BD3C65DB}" srcOrd="0" destOrd="0" parTransId="{1C0DA34B-2A96-4096-B6A8-84A2CCF07461}" sibTransId="{C19F26C9-B35E-4CB5-833A-DDA3D9FDE5D4}"/>
    <dgm:cxn modelId="{F9ACAD5D-A49F-414E-B4C8-9705F7D4D978}" type="presOf" srcId="{BF8D2929-7DF8-4879-B1E5-3770BD3C65DB}" destId="{3F76E64F-2CE6-4D93-91B6-8C04BF452E7C}" srcOrd="0" destOrd="0" presId="urn:microsoft.com/office/officeart/2005/8/layout/pyramid2"/>
    <dgm:cxn modelId="{B7AB13F0-4506-443D-8F8E-06708CA60079}" srcId="{C3F5AD3F-8CB4-47D3-9F3D-97B1368B1260}" destId="{A123BDC1-41EE-4B9A-BF93-0AC66C82C54B}" srcOrd="1" destOrd="0" parTransId="{EE0A3566-BE81-45D0-BC54-FF91B18F55A3}" sibTransId="{122D1F48-9304-4803-8C90-6D80AEC48B5A}"/>
    <dgm:cxn modelId="{B2C76C9C-E6C0-47C2-B3B1-D7B2D8234BA6}" srcId="{C3F5AD3F-8CB4-47D3-9F3D-97B1368B1260}" destId="{182440EC-2AE0-4452-9A63-43ABB8A164BB}" srcOrd="2" destOrd="0" parTransId="{B77A830E-0EA1-4D12-B55B-6F1B0A74E8CB}" sibTransId="{95449CAF-5952-4FAA-AC9F-0FE49A978259}"/>
    <dgm:cxn modelId="{B85BD2F6-B81C-4941-A92E-E6F58260192F}" type="presOf" srcId="{A123BDC1-41EE-4B9A-BF93-0AC66C82C54B}" destId="{F0D99843-C802-444A-9C3D-C30F3976A81C}" srcOrd="0" destOrd="0" presId="urn:microsoft.com/office/officeart/2005/8/layout/pyramid2"/>
    <dgm:cxn modelId="{2F8E1439-D367-441D-916A-78B8DC2E0FDC}" type="presOf" srcId="{C3F5AD3F-8CB4-47D3-9F3D-97B1368B1260}" destId="{81ABAF16-1380-4C5D-A63F-38321741FD40}" srcOrd="0" destOrd="0" presId="urn:microsoft.com/office/officeart/2005/8/layout/pyramid2"/>
    <dgm:cxn modelId="{CC83074A-FA8F-4DE5-BF37-D62551CF68C7}" type="presOf" srcId="{4A4FA978-4D7F-4204-BCE0-D5365B63D4B2}" destId="{A2ADAABB-CEAE-4D8F-829A-8859FAA7611F}" srcOrd="0" destOrd="0" presId="urn:microsoft.com/office/officeart/2005/8/layout/pyramid2"/>
    <dgm:cxn modelId="{75C68C14-48C3-4470-8199-37C646A4109E}" type="presOf" srcId="{182440EC-2AE0-4452-9A63-43ABB8A164BB}" destId="{EA6A47FA-E509-49BA-B09F-EB8960EA25B2}" srcOrd="0" destOrd="0" presId="urn:microsoft.com/office/officeart/2005/8/layout/pyramid2"/>
    <dgm:cxn modelId="{225C2F13-A565-41A2-984A-59D6E9331ADC}" type="presParOf" srcId="{81ABAF16-1380-4C5D-A63F-38321741FD40}" destId="{3CD2D812-8385-496A-927D-3D446CA09A08}" srcOrd="0" destOrd="0" presId="urn:microsoft.com/office/officeart/2005/8/layout/pyramid2"/>
    <dgm:cxn modelId="{404B5637-063F-456A-A9ED-19E3521612AD}" type="presParOf" srcId="{81ABAF16-1380-4C5D-A63F-38321741FD40}" destId="{7EA31803-4671-4A63-985F-2DA5A714A1D8}" srcOrd="1" destOrd="0" presId="urn:microsoft.com/office/officeart/2005/8/layout/pyramid2"/>
    <dgm:cxn modelId="{DC059FFB-A7CF-4B40-9758-7D8870732815}" type="presParOf" srcId="{7EA31803-4671-4A63-985F-2DA5A714A1D8}" destId="{3F76E64F-2CE6-4D93-91B6-8C04BF452E7C}" srcOrd="0" destOrd="0" presId="urn:microsoft.com/office/officeart/2005/8/layout/pyramid2"/>
    <dgm:cxn modelId="{16818B4F-8CAC-4DDE-8D23-10B5C8F6196D}" type="presParOf" srcId="{7EA31803-4671-4A63-985F-2DA5A714A1D8}" destId="{59545261-C7BD-413C-9538-19E272CA8D6E}" srcOrd="1" destOrd="0" presId="urn:microsoft.com/office/officeart/2005/8/layout/pyramid2"/>
    <dgm:cxn modelId="{F03338EE-9D67-4B83-8A82-CB6E2B2AA72B}" type="presParOf" srcId="{7EA31803-4671-4A63-985F-2DA5A714A1D8}" destId="{F0D99843-C802-444A-9C3D-C30F3976A81C}" srcOrd="2" destOrd="0" presId="urn:microsoft.com/office/officeart/2005/8/layout/pyramid2"/>
    <dgm:cxn modelId="{9EB90B90-02C1-43A7-AF20-6E2AC4C7E929}" type="presParOf" srcId="{7EA31803-4671-4A63-985F-2DA5A714A1D8}" destId="{86C066A9-D922-4985-8D2B-0E196E29D72A}" srcOrd="3" destOrd="0" presId="urn:microsoft.com/office/officeart/2005/8/layout/pyramid2"/>
    <dgm:cxn modelId="{732A1D4D-34FF-47A2-9E10-10E0D1B2D42F}" type="presParOf" srcId="{7EA31803-4671-4A63-985F-2DA5A714A1D8}" destId="{EA6A47FA-E509-49BA-B09F-EB8960EA25B2}" srcOrd="4" destOrd="0" presId="urn:microsoft.com/office/officeart/2005/8/layout/pyramid2"/>
    <dgm:cxn modelId="{70531BA2-6580-4E9F-B86D-59AD0814471B}" type="presParOf" srcId="{7EA31803-4671-4A63-985F-2DA5A714A1D8}" destId="{DBC3A85E-E7D5-4543-BFE7-691FACE31AFE}" srcOrd="5" destOrd="0" presId="urn:microsoft.com/office/officeart/2005/8/layout/pyramid2"/>
    <dgm:cxn modelId="{B7843E08-02BE-43EE-B39F-F7459DF62533}" type="presParOf" srcId="{7EA31803-4671-4A63-985F-2DA5A714A1D8}" destId="{A2ADAABB-CEAE-4D8F-829A-8859FAA7611F}" srcOrd="6" destOrd="0" presId="urn:microsoft.com/office/officeart/2005/8/layout/pyramid2"/>
    <dgm:cxn modelId="{BF4F7902-25B6-486C-95FB-79ED17A85378}" type="presParOf" srcId="{7EA31803-4671-4A63-985F-2DA5A714A1D8}" destId="{0296DA9B-BFCB-458C-A7AD-D0AA71A4F03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76FED-1A85-4B84-9A18-6E6815B2E2E0}" type="doc">
      <dgm:prSet loTypeId="urn:microsoft.com/office/officeart/2005/8/layout/radial4" loCatId="relationship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6FCFF74-6103-406C-B4E3-7A76599275AB}">
      <dgm:prSet phldrT="[Текст]"/>
      <dgm:spPr/>
      <dgm:t>
        <a:bodyPr/>
        <a:lstStyle/>
        <a:p>
          <a:r>
            <a:rPr lang="ru-RU" dirty="0" smtClean="0"/>
            <a:t>5000 позиций</a:t>
          </a:r>
          <a:endParaRPr lang="ru-RU" dirty="0"/>
        </a:p>
      </dgm:t>
    </dgm:pt>
    <dgm:pt modelId="{7DC9FCAA-3256-42DB-82D0-071E63B257D9}" type="parTrans" cxnId="{04AC49F8-BE72-424A-8120-47FD807B60BD}">
      <dgm:prSet/>
      <dgm:spPr/>
      <dgm:t>
        <a:bodyPr/>
        <a:lstStyle/>
        <a:p>
          <a:endParaRPr lang="ru-RU"/>
        </a:p>
      </dgm:t>
    </dgm:pt>
    <dgm:pt modelId="{8623DED5-2E83-4DF4-AB57-BAB07C13DC81}" type="sibTrans" cxnId="{04AC49F8-BE72-424A-8120-47FD807B60BD}">
      <dgm:prSet/>
      <dgm:spPr/>
      <dgm:t>
        <a:bodyPr/>
        <a:lstStyle/>
        <a:p>
          <a:endParaRPr lang="ru-RU"/>
        </a:p>
      </dgm:t>
    </dgm:pt>
    <dgm:pt modelId="{1239CF4F-A7BA-465F-9315-871975A57C34}">
      <dgm:prSet phldrT="[Текст]"/>
      <dgm:spPr/>
      <dgm:t>
        <a:bodyPr/>
        <a:lstStyle/>
        <a:p>
          <a:r>
            <a:rPr lang="ru-RU" dirty="0" smtClean="0"/>
            <a:t>Собственное производство</a:t>
          </a:r>
          <a:endParaRPr lang="ru-RU" dirty="0"/>
        </a:p>
      </dgm:t>
    </dgm:pt>
    <dgm:pt modelId="{9DD7E253-B48C-4C06-A2CB-89639DCBFBD1}" type="parTrans" cxnId="{ECC0A020-C4FE-475E-A1E8-FDC15506121B}">
      <dgm:prSet/>
      <dgm:spPr/>
      <dgm:t>
        <a:bodyPr/>
        <a:lstStyle/>
        <a:p>
          <a:endParaRPr lang="ru-RU"/>
        </a:p>
      </dgm:t>
    </dgm:pt>
    <dgm:pt modelId="{11D7E2FD-8DA4-44BB-8EC0-759EC5ED2F79}" type="sibTrans" cxnId="{ECC0A020-C4FE-475E-A1E8-FDC15506121B}">
      <dgm:prSet/>
      <dgm:spPr/>
      <dgm:t>
        <a:bodyPr/>
        <a:lstStyle/>
        <a:p>
          <a:endParaRPr lang="ru-RU"/>
        </a:p>
      </dgm:t>
    </dgm:pt>
    <dgm:pt modelId="{CBCFD739-99D1-4AF3-A466-7D2981874090}">
      <dgm:prSet phldrT="[Текст]"/>
      <dgm:spPr/>
      <dgm:t>
        <a:bodyPr/>
        <a:lstStyle/>
        <a:p>
          <a:r>
            <a:rPr lang="ru-RU" dirty="0" smtClean="0"/>
            <a:t>Более 50 питомников России и Европы</a:t>
          </a:r>
          <a:endParaRPr lang="ru-RU" dirty="0"/>
        </a:p>
      </dgm:t>
    </dgm:pt>
    <dgm:pt modelId="{4C54F4D3-43FD-4D64-AD98-C39DF9BFE428}" type="parTrans" cxnId="{5BB6830F-05B5-46EB-BE74-4099394EF13F}">
      <dgm:prSet/>
      <dgm:spPr/>
      <dgm:t>
        <a:bodyPr/>
        <a:lstStyle/>
        <a:p>
          <a:endParaRPr lang="ru-RU"/>
        </a:p>
      </dgm:t>
    </dgm:pt>
    <dgm:pt modelId="{736B1F6E-FEE3-4329-A0F5-1E475ADAF3DF}" type="sibTrans" cxnId="{5BB6830F-05B5-46EB-BE74-4099394EF13F}">
      <dgm:prSet/>
      <dgm:spPr/>
      <dgm:t>
        <a:bodyPr/>
        <a:lstStyle/>
        <a:p>
          <a:endParaRPr lang="ru-RU"/>
        </a:p>
      </dgm:t>
    </dgm:pt>
    <dgm:pt modelId="{F4F64688-D024-4961-82E7-BBE8D3C5F2B7}">
      <dgm:prSet phldrT="[Текст]"/>
      <dgm:spPr/>
      <dgm:t>
        <a:bodyPr/>
        <a:lstStyle/>
        <a:p>
          <a:r>
            <a:rPr lang="ru-RU" dirty="0" smtClean="0"/>
            <a:t>Сопутствующие товары</a:t>
          </a:r>
          <a:endParaRPr lang="ru-RU" dirty="0"/>
        </a:p>
      </dgm:t>
    </dgm:pt>
    <dgm:pt modelId="{D31D24F9-3FB0-4A34-89BF-84ABD1BFB47A}" type="parTrans" cxnId="{4CFF1C53-8E20-4D56-8935-5ED230ED548E}">
      <dgm:prSet/>
      <dgm:spPr/>
      <dgm:t>
        <a:bodyPr/>
        <a:lstStyle/>
        <a:p>
          <a:endParaRPr lang="ru-RU"/>
        </a:p>
      </dgm:t>
    </dgm:pt>
    <dgm:pt modelId="{89A0E5BA-8E95-49B9-8FB5-811F5BFC6FB7}" type="sibTrans" cxnId="{4CFF1C53-8E20-4D56-8935-5ED230ED548E}">
      <dgm:prSet/>
      <dgm:spPr/>
      <dgm:t>
        <a:bodyPr/>
        <a:lstStyle/>
        <a:p>
          <a:endParaRPr lang="ru-RU"/>
        </a:p>
      </dgm:t>
    </dgm:pt>
    <dgm:pt modelId="{5ED46643-7340-4878-B781-6FECF05469B9}" type="pres">
      <dgm:prSet presAssocID="{20B76FED-1A85-4B84-9A18-6E6815B2E2E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2F2F7C-08EE-4E5B-8580-C0BF596D9A46}" type="pres">
      <dgm:prSet presAssocID="{46FCFF74-6103-406C-B4E3-7A76599275AB}" presName="centerShape" presStyleLbl="node0" presStyleIdx="0" presStyleCnt="1"/>
      <dgm:spPr/>
      <dgm:t>
        <a:bodyPr/>
        <a:lstStyle/>
        <a:p>
          <a:endParaRPr lang="ru-RU"/>
        </a:p>
      </dgm:t>
    </dgm:pt>
    <dgm:pt modelId="{4ADED70A-45C1-4808-B0F5-396E95FE48B9}" type="pres">
      <dgm:prSet presAssocID="{9DD7E253-B48C-4C06-A2CB-89639DCBFBD1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E75DE749-119B-4432-B0AE-7AC1DE1DB114}" type="pres">
      <dgm:prSet presAssocID="{1239CF4F-A7BA-465F-9315-871975A57C3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89AA0-EC38-4F26-8CE8-12531A615081}" type="pres">
      <dgm:prSet presAssocID="{4C54F4D3-43FD-4D64-AD98-C39DF9BFE428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10C9301-8EB0-4D8B-B285-75C7066C0D3B}" type="pres">
      <dgm:prSet presAssocID="{CBCFD739-99D1-4AF3-A466-7D29818740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610A7-5DEE-4C6F-98B1-6B1FCE95C67E}" type="pres">
      <dgm:prSet presAssocID="{D31D24F9-3FB0-4A34-89BF-84ABD1BFB47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4EF59307-061F-4EFE-B333-AB8882205CF4}" type="pres">
      <dgm:prSet presAssocID="{F4F64688-D024-4961-82E7-BBE8D3C5F2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7D00F1-A8C7-4568-B47D-8121160BEDF9}" type="presOf" srcId="{46FCFF74-6103-406C-B4E3-7A76599275AB}" destId="{FC2F2F7C-08EE-4E5B-8580-C0BF596D9A46}" srcOrd="0" destOrd="0" presId="urn:microsoft.com/office/officeart/2005/8/layout/radial4"/>
    <dgm:cxn modelId="{4CFF1C53-8E20-4D56-8935-5ED230ED548E}" srcId="{46FCFF74-6103-406C-B4E3-7A76599275AB}" destId="{F4F64688-D024-4961-82E7-BBE8D3C5F2B7}" srcOrd="2" destOrd="0" parTransId="{D31D24F9-3FB0-4A34-89BF-84ABD1BFB47A}" sibTransId="{89A0E5BA-8E95-49B9-8FB5-811F5BFC6FB7}"/>
    <dgm:cxn modelId="{04AC49F8-BE72-424A-8120-47FD807B60BD}" srcId="{20B76FED-1A85-4B84-9A18-6E6815B2E2E0}" destId="{46FCFF74-6103-406C-B4E3-7A76599275AB}" srcOrd="0" destOrd="0" parTransId="{7DC9FCAA-3256-42DB-82D0-071E63B257D9}" sibTransId="{8623DED5-2E83-4DF4-AB57-BAB07C13DC81}"/>
    <dgm:cxn modelId="{5228B1BF-B305-4CA8-9E01-B2D685EA4842}" type="presOf" srcId="{9DD7E253-B48C-4C06-A2CB-89639DCBFBD1}" destId="{4ADED70A-45C1-4808-B0F5-396E95FE48B9}" srcOrd="0" destOrd="0" presId="urn:microsoft.com/office/officeart/2005/8/layout/radial4"/>
    <dgm:cxn modelId="{0CF16BFF-9CF6-4A6C-9F65-997A80DD3D44}" type="presOf" srcId="{4C54F4D3-43FD-4D64-AD98-C39DF9BFE428}" destId="{5EB89AA0-EC38-4F26-8CE8-12531A615081}" srcOrd="0" destOrd="0" presId="urn:microsoft.com/office/officeart/2005/8/layout/radial4"/>
    <dgm:cxn modelId="{ECC0A020-C4FE-475E-A1E8-FDC15506121B}" srcId="{46FCFF74-6103-406C-B4E3-7A76599275AB}" destId="{1239CF4F-A7BA-465F-9315-871975A57C34}" srcOrd="0" destOrd="0" parTransId="{9DD7E253-B48C-4C06-A2CB-89639DCBFBD1}" sibTransId="{11D7E2FD-8DA4-44BB-8EC0-759EC5ED2F79}"/>
    <dgm:cxn modelId="{130FE85E-E3B4-47A0-B8B8-59F0F112A942}" type="presOf" srcId="{1239CF4F-A7BA-465F-9315-871975A57C34}" destId="{E75DE749-119B-4432-B0AE-7AC1DE1DB114}" srcOrd="0" destOrd="0" presId="urn:microsoft.com/office/officeart/2005/8/layout/radial4"/>
    <dgm:cxn modelId="{4C3BE9E2-56B3-43E4-8056-6896F4095A95}" type="presOf" srcId="{CBCFD739-99D1-4AF3-A466-7D2981874090}" destId="{110C9301-8EB0-4D8B-B285-75C7066C0D3B}" srcOrd="0" destOrd="0" presId="urn:microsoft.com/office/officeart/2005/8/layout/radial4"/>
    <dgm:cxn modelId="{6D2858D9-E5BA-4BAA-9A32-4307EAF9CD0C}" type="presOf" srcId="{20B76FED-1A85-4B84-9A18-6E6815B2E2E0}" destId="{5ED46643-7340-4878-B781-6FECF05469B9}" srcOrd="0" destOrd="0" presId="urn:microsoft.com/office/officeart/2005/8/layout/radial4"/>
    <dgm:cxn modelId="{B1F12792-49BD-467D-9EFC-C20FB1DAF930}" type="presOf" srcId="{D31D24F9-3FB0-4A34-89BF-84ABD1BFB47A}" destId="{856610A7-5DEE-4C6F-98B1-6B1FCE95C67E}" srcOrd="0" destOrd="0" presId="urn:microsoft.com/office/officeart/2005/8/layout/radial4"/>
    <dgm:cxn modelId="{FDA7E329-A45E-4AA5-B23C-A13F0B920E10}" type="presOf" srcId="{F4F64688-D024-4961-82E7-BBE8D3C5F2B7}" destId="{4EF59307-061F-4EFE-B333-AB8882205CF4}" srcOrd="0" destOrd="0" presId="urn:microsoft.com/office/officeart/2005/8/layout/radial4"/>
    <dgm:cxn modelId="{5BB6830F-05B5-46EB-BE74-4099394EF13F}" srcId="{46FCFF74-6103-406C-B4E3-7A76599275AB}" destId="{CBCFD739-99D1-4AF3-A466-7D2981874090}" srcOrd="1" destOrd="0" parTransId="{4C54F4D3-43FD-4D64-AD98-C39DF9BFE428}" sibTransId="{736B1F6E-FEE3-4329-A0F5-1E475ADAF3DF}"/>
    <dgm:cxn modelId="{DBBDE6E9-4A00-4520-BF7D-5FE1DCE1B275}" type="presParOf" srcId="{5ED46643-7340-4878-B781-6FECF05469B9}" destId="{FC2F2F7C-08EE-4E5B-8580-C0BF596D9A46}" srcOrd="0" destOrd="0" presId="urn:microsoft.com/office/officeart/2005/8/layout/radial4"/>
    <dgm:cxn modelId="{96822BDD-C345-44DE-A29E-31381C4CC166}" type="presParOf" srcId="{5ED46643-7340-4878-B781-6FECF05469B9}" destId="{4ADED70A-45C1-4808-B0F5-396E95FE48B9}" srcOrd="1" destOrd="0" presId="urn:microsoft.com/office/officeart/2005/8/layout/radial4"/>
    <dgm:cxn modelId="{D594C406-31DB-4F6E-A128-6B2DC54C4D19}" type="presParOf" srcId="{5ED46643-7340-4878-B781-6FECF05469B9}" destId="{E75DE749-119B-4432-B0AE-7AC1DE1DB114}" srcOrd="2" destOrd="0" presId="urn:microsoft.com/office/officeart/2005/8/layout/radial4"/>
    <dgm:cxn modelId="{A8725D3D-F676-4D76-84D5-A54AC70684BC}" type="presParOf" srcId="{5ED46643-7340-4878-B781-6FECF05469B9}" destId="{5EB89AA0-EC38-4F26-8CE8-12531A615081}" srcOrd="3" destOrd="0" presId="urn:microsoft.com/office/officeart/2005/8/layout/radial4"/>
    <dgm:cxn modelId="{9850E595-049D-4BF1-A0A0-B58B85F3A99F}" type="presParOf" srcId="{5ED46643-7340-4878-B781-6FECF05469B9}" destId="{110C9301-8EB0-4D8B-B285-75C7066C0D3B}" srcOrd="4" destOrd="0" presId="urn:microsoft.com/office/officeart/2005/8/layout/radial4"/>
    <dgm:cxn modelId="{DBCA6F3C-6FFA-49F4-9074-8F484B19AC59}" type="presParOf" srcId="{5ED46643-7340-4878-B781-6FECF05469B9}" destId="{856610A7-5DEE-4C6F-98B1-6B1FCE95C67E}" srcOrd="5" destOrd="0" presId="urn:microsoft.com/office/officeart/2005/8/layout/radial4"/>
    <dgm:cxn modelId="{5832826E-8AF5-4A06-A0C1-C56BD646B2EB}" type="presParOf" srcId="{5ED46643-7340-4878-B781-6FECF05469B9}" destId="{4EF59307-061F-4EFE-B333-AB8882205CF4}" srcOrd="6" destOrd="0" presId="urn:microsoft.com/office/officeart/2005/8/layout/radial4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AAF7A-A373-49CB-8402-23EBAB2708B6}" type="doc">
      <dgm:prSet loTypeId="urn:microsoft.com/office/officeart/2005/8/layout/gear1" loCatId="relationship" qsTypeId="urn:microsoft.com/office/officeart/2005/8/quickstyle/simple2" qsCatId="simple" csTypeId="urn:microsoft.com/office/officeart/2005/8/colors/accent6_1" csCatId="accent6" phldr="1"/>
      <dgm:spPr/>
    </dgm:pt>
    <dgm:pt modelId="{3F804E37-8D58-41D4-8E26-5DE24626B01A}">
      <dgm:prSet phldrT="[Текст]"/>
      <dgm:spPr/>
      <dgm:t>
        <a:bodyPr/>
        <a:lstStyle/>
        <a:p>
          <a:r>
            <a:rPr lang="ru-RU" dirty="0" smtClean="0"/>
            <a:t>Проверенные поставщики</a:t>
          </a:r>
          <a:endParaRPr lang="ru-RU" dirty="0"/>
        </a:p>
      </dgm:t>
    </dgm:pt>
    <dgm:pt modelId="{359BA3B3-9626-47E1-A0AB-8FC2EBF0D441}" type="parTrans" cxnId="{22B0273C-94D3-49C8-A29A-1116E4418D33}">
      <dgm:prSet/>
      <dgm:spPr/>
      <dgm:t>
        <a:bodyPr/>
        <a:lstStyle/>
        <a:p>
          <a:endParaRPr lang="ru-RU"/>
        </a:p>
      </dgm:t>
    </dgm:pt>
    <dgm:pt modelId="{CC1F2F47-D3BB-478F-A4DD-4758DD129340}" type="sibTrans" cxnId="{22B0273C-94D3-49C8-A29A-1116E4418D33}">
      <dgm:prSet/>
      <dgm:spPr/>
      <dgm:t>
        <a:bodyPr/>
        <a:lstStyle/>
        <a:p>
          <a:endParaRPr lang="ru-RU"/>
        </a:p>
      </dgm:t>
    </dgm:pt>
    <dgm:pt modelId="{E4A74EDB-2CCA-45FB-80D8-4E490BD5FA41}">
      <dgm:prSet phldrT="[Текст]"/>
      <dgm:spPr/>
      <dgm:t>
        <a:bodyPr/>
        <a:lstStyle/>
        <a:p>
          <a:r>
            <a:rPr lang="ru-RU" dirty="0" smtClean="0"/>
            <a:t>Отбор</a:t>
          </a:r>
          <a:endParaRPr lang="ru-RU" dirty="0"/>
        </a:p>
      </dgm:t>
    </dgm:pt>
    <dgm:pt modelId="{54E74E60-BE56-47B1-A14C-35E84D90CCA3}" type="parTrans" cxnId="{78F26AA3-9C3B-41DE-BBEC-B80EC45F22BC}">
      <dgm:prSet/>
      <dgm:spPr/>
      <dgm:t>
        <a:bodyPr/>
        <a:lstStyle/>
        <a:p>
          <a:endParaRPr lang="ru-RU"/>
        </a:p>
      </dgm:t>
    </dgm:pt>
    <dgm:pt modelId="{111A9D6D-32B7-4041-BBD2-6360C4818B74}" type="sibTrans" cxnId="{78F26AA3-9C3B-41DE-BBEC-B80EC45F22BC}">
      <dgm:prSet/>
      <dgm:spPr/>
      <dgm:t>
        <a:bodyPr/>
        <a:lstStyle/>
        <a:p>
          <a:endParaRPr lang="ru-RU"/>
        </a:p>
      </dgm:t>
    </dgm:pt>
    <dgm:pt modelId="{23A3A4AD-F110-4993-9516-F4F2EC81E465}">
      <dgm:prSet phldrT="[Текст]"/>
      <dgm:spPr/>
      <dgm:t>
        <a:bodyPr/>
        <a:lstStyle/>
        <a:p>
          <a:r>
            <a:rPr lang="ru-RU" dirty="0" smtClean="0"/>
            <a:t>Уход</a:t>
          </a:r>
          <a:endParaRPr lang="ru-RU" dirty="0"/>
        </a:p>
      </dgm:t>
    </dgm:pt>
    <dgm:pt modelId="{2746C0C7-CB54-4CDF-89F3-E3B586A6EF49}" type="parTrans" cxnId="{1D22E54E-4BD7-4BB5-818A-17757E1FACEF}">
      <dgm:prSet/>
      <dgm:spPr/>
      <dgm:t>
        <a:bodyPr/>
        <a:lstStyle/>
        <a:p>
          <a:endParaRPr lang="ru-RU"/>
        </a:p>
      </dgm:t>
    </dgm:pt>
    <dgm:pt modelId="{AFD15177-AAAE-4CF6-ABB3-DA57E97ED195}" type="sibTrans" cxnId="{1D22E54E-4BD7-4BB5-818A-17757E1FACEF}">
      <dgm:prSet/>
      <dgm:spPr/>
      <dgm:t>
        <a:bodyPr/>
        <a:lstStyle/>
        <a:p>
          <a:endParaRPr lang="ru-RU"/>
        </a:p>
      </dgm:t>
    </dgm:pt>
    <dgm:pt modelId="{1C2D8F78-0587-461F-BEED-21877B3252F2}" type="pres">
      <dgm:prSet presAssocID="{5B8AAF7A-A373-49CB-8402-23EBAB2708B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00E010D-7FB8-4B4D-85EF-CACC2E447DE3}" type="pres">
      <dgm:prSet presAssocID="{3F804E37-8D58-41D4-8E26-5DE24626B01A}" presName="gear1" presStyleLbl="node1" presStyleIdx="0" presStyleCnt="3" custLinFactNeighborX="-584" custLinFactNeighborY="2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89EF2-2FFD-4C22-B682-9BABC28E98B4}" type="pres">
      <dgm:prSet presAssocID="{3F804E37-8D58-41D4-8E26-5DE24626B01A}" presName="gear1srcNode" presStyleLbl="node1" presStyleIdx="0" presStyleCnt="3"/>
      <dgm:spPr/>
      <dgm:t>
        <a:bodyPr/>
        <a:lstStyle/>
        <a:p>
          <a:endParaRPr lang="ru-RU"/>
        </a:p>
      </dgm:t>
    </dgm:pt>
    <dgm:pt modelId="{BE9FBE14-7AFA-4470-BF4E-312FD90D2407}" type="pres">
      <dgm:prSet presAssocID="{3F804E37-8D58-41D4-8E26-5DE24626B01A}" presName="gear1dstNode" presStyleLbl="node1" presStyleIdx="0" presStyleCnt="3"/>
      <dgm:spPr/>
      <dgm:t>
        <a:bodyPr/>
        <a:lstStyle/>
        <a:p>
          <a:endParaRPr lang="ru-RU"/>
        </a:p>
      </dgm:t>
    </dgm:pt>
    <dgm:pt modelId="{C73BBA68-E1F6-4600-90A4-579B70F4C302}" type="pres">
      <dgm:prSet presAssocID="{E4A74EDB-2CCA-45FB-80D8-4E490BD5FA4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4FE86-1B16-405E-AA7B-1EBC32A4F26B}" type="pres">
      <dgm:prSet presAssocID="{E4A74EDB-2CCA-45FB-80D8-4E490BD5FA41}" presName="gear2srcNode" presStyleLbl="node1" presStyleIdx="1" presStyleCnt="3"/>
      <dgm:spPr/>
      <dgm:t>
        <a:bodyPr/>
        <a:lstStyle/>
        <a:p>
          <a:endParaRPr lang="ru-RU"/>
        </a:p>
      </dgm:t>
    </dgm:pt>
    <dgm:pt modelId="{C980107C-8150-4360-94E7-E8E6C35A5282}" type="pres">
      <dgm:prSet presAssocID="{E4A74EDB-2CCA-45FB-80D8-4E490BD5FA41}" presName="gear2dstNode" presStyleLbl="node1" presStyleIdx="1" presStyleCnt="3"/>
      <dgm:spPr/>
      <dgm:t>
        <a:bodyPr/>
        <a:lstStyle/>
        <a:p>
          <a:endParaRPr lang="ru-RU"/>
        </a:p>
      </dgm:t>
    </dgm:pt>
    <dgm:pt modelId="{EFF222C0-EF86-4637-AEBB-C0BFEA3976ED}" type="pres">
      <dgm:prSet presAssocID="{23A3A4AD-F110-4993-9516-F4F2EC81E465}" presName="gear3" presStyleLbl="node1" presStyleIdx="2" presStyleCnt="3"/>
      <dgm:spPr/>
      <dgm:t>
        <a:bodyPr/>
        <a:lstStyle/>
        <a:p>
          <a:endParaRPr lang="ru-RU"/>
        </a:p>
      </dgm:t>
    </dgm:pt>
    <dgm:pt modelId="{D673BEE0-6073-4114-A40A-DB58F0FAA4A4}" type="pres">
      <dgm:prSet presAssocID="{23A3A4AD-F110-4993-9516-F4F2EC81E46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E581C-20DD-4E25-B398-5980610DE48B}" type="pres">
      <dgm:prSet presAssocID="{23A3A4AD-F110-4993-9516-F4F2EC81E465}" presName="gear3srcNode" presStyleLbl="node1" presStyleIdx="2" presStyleCnt="3"/>
      <dgm:spPr/>
      <dgm:t>
        <a:bodyPr/>
        <a:lstStyle/>
        <a:p>
          <a:endParaRPr lang="ru-RU"/>
        </a:p>
      </dgm:t>
    </dgm:pt>
    <dgm:pt modelId="{B3787D5F-644B-4C94-A604-ED5B7D47C56A}" type="pres">
      <dgm:prSet presAssocID="{23A3A4AD-F110-4993-9516-F4F2EC81E465}" presName="gear3dstNode" presStyleLbl="node1" presStyleIdx="2" presStyleCnt="3"/>
      <dgm:spPr/>
      <dgm:t>
        <a:bodyPr/>
        <a:lstStyle/>
        <a:p>
          <a:endParaRPr lang="ru-RU"/>
        </a:p>
      </dgm:t>
    </dgm:pt>
    <dgm:pt modelId="{AEDC5760-9B1C-411B-9600-0E9C7D5CF2B6}" type="pres">
      <dgm:prSet presAssocID="{CC1F2F47-D3BB-478F-A4DD-4758DD129340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F83C2225-220A-4368-8E50-D534EFF98805}" type="pres">
      <dgm:prSet presAssocID="{111A9D6D-32B7-4041-BBD2-6360C4818B74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B51CEFD4-8BDA-4D33-9534-EF9B9EC496A9}" type="pres">
      <dgm:prSet presAssocID="{AFD15177-AAAE-4CF6-ABB3-DA57E97ED195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D22E54E-4BD7-4BB5-818A-17757E1FACEF}" srcId="{5B8AAF7A-A373-49CB-8402-23EBAB2708B6}" destId="{23A3A4AD-F110-4993-9516-F4F2EC81E465}" srcOrd="2" destOrd="0" parTransId="{2746C0C7-CB54-4CDF-89F3-E3B586A6EF49}" sibTransId="{AFD15177-AAAE-4CF6-ABB3-DA57E97ED195}"/>
    <dgm:cxn modelId="{52307B26-523E-43EE-82CD-0F64D06B9717}" type="presOf" srcId="{5B8AAF7A-A373-49CB-8402-23EBAB2708B6}" destId="{1C2D8F78-0587-461F-BEED-21877B3252F2}" srcOrd="0" destOrd="0" presId="urn:microsoft.com/office/officeart/2005/8/layout/gear1"/>
    <dgm:cxn modelId="{6AA9E3FA-EA9A-4C49-B6F5-EE4A2D22F1E4}" type="presOf" srcId="{CC1F2F47-D3BB-478F-A4DD-4758DD129340}" destId="{AEDC5760-9B1C-411B-9600-0E9C7D5CF2B6}" srcOrd="0" destOrd="0" presId="urn:microsoft.com/office/officeart/2005/8/layout/gear1"/>
    <dgm:cxn modelId="{3E03B562-515F-4DCD-B1A8-192F39259270}" type="presOf" srcId="{23A3A4AD-F110-4993-9516-F4F2EC81E465}" destId="{D673BEE0-6073-4114-A40A-DB58F0FAA4A4}" srcOrd="1" destOrd="0" presId="urn:microsoft.com/office/officeart/2005/8/layout/gear1"/>
    <dgm:cxn modelId="{0936D5CB-A0FE-42E0-B0E8-B84124EDA9CA}" type="presOf" srcId="{111A9D6D-32B7-4041-BBD2-6360C4818B74}" destId="{F83C2225-220A-4368-8E50-D534EFF98805}" srcOrd="0" destOrd="0" presId="urn:microsoft.com/office/officeart/2005/8/layout/gear1"/>
    <dgm:cxn modelId="{5A499A12-F6E1-4B74-9EDE-2CA78E7F4B42}" type="presOf" srcId="{3F804E37-8D58-41D4-8E26-5DE24626B01A}" destId="{BE9FBE14-7AFA-4470-BF4E-312FD90D2407}" srcOrd="2" destOrd="0" presId="urn:microsoft.com/office/officeart/2005/8/layout/gear1"/>
    <dgm:cxn modelId="{7845C17B-5803-4F62-AED2-B468CB214BAE}" type="presOf" srcId="{AFD15177-AAAE-4CF6-ABB3-DA57E97ED195}" destId="{B51CEFD4-8BDA-4D33-9534-EF9B9EC496A9}" srcOrd="0" destOrd="0" presId="urn:microsoft.com/office/officeart/2005/8/layout/gear1"/>
    <dgm:cxn modelId="{376D202E-53FB-4B10-BCAA-8F9AF6398FB0}" type="presOf" srcId="{23A3A4AD-F110-4993-9516-F4F2EC81E465}" destId="{282E581C-20DD-4E25-B398-5980610DE48B}" srcOrd="2" destOrd="0" presId="urn:microsoft.com/office/officeart/2005/8/layout/gear1"/>
    <dgm:cxn modelId="{719FA600-3349-4AD9-BA34-7A87BDB332B7}" type="presOf" srcId="{E4A74EDB-2CCA-45FB-80D8-4E490BD5FA41}" destId="{C73BBA68-E1F6-4600-90A4-579B70F4C302}" srcOrd="0" destOrd="0" presId="urn:microsoft.com/office/officeart/2005/8/layout/gear1"/>
    <dgm:cxn modelId="{22B0273C-94D3-49C8-A29A-1116E4418D33}" srcId="{5B8AAF7A-A373-49CB-8402-23EBAB2708B6}" destId="{3F804E37-8D58-41D4-8E26-5DE24626B01A}" srcOrd="0" destOrd="0" parTransId="{359BA3B3-9626-47E1-A0AB-8FC2EBF0D441}" sibTransId="{CC1F2F47-D3BB-478F-A4DD-4758DD129340}"/>
    <dgm:cxn modelId="{CCBE8F6E-08D9-4206-8B0E-051ABA6DA5F6}" type="presOf" srcId="{3F804E37-8D58-41D4-8E26-5DE24626B01A}" destId="{33B89EF2-2FFD-4C22-B682-9BABC28E98B4}" srcOrd="1" destOrd="0" presId="urn:microsoft.com/office/officeart/2005/8/layout/gear1"/>
    <dgm:cxn modelId="{FBEAAB5A-19FD-4E50-9045-4683BE36DAFA}" type="presOf" srcId="{23A3A4AD-F110-4993-9516-F4F2EC81E465}" destId="{EFF222C0-EF86-4637-AEBB-C0BFEA3976ED}" srcOrd="0" destOrd="0" presId="urn:microsoft.com/office/officeart/2005/8/layout/gear1"/>
    <dgm:cxn modelId="{93084432-B52A-47E0-9ED6-1105F0C88FAA}" type="presOf" srcId="{E4A74EDB-2CCA-45FB-80D8-4E490BD5FA41}" destId="{C980107C-8150-4360-94E7-E8E6C35A5282}" srcOrd="2" destOrd="0" presId="urn:microsoft.com/office/officeart/2005/8/layout/gear1"/>
    <dgm:cxn modelId="{037A5A7F-9DA2-4461-9A48-AF8B9393175D}" type="presOf" srcId="{23A3A4AD-F110-4993-9516-F4F2EC81E465}" destId="{B3787D5F-644B-4C94-A604-ED5B7D47C56A}" srcOrd="3" destOrd="0" presId="urn:microsoft.com/office/officeart/2005/8/layout/gear1"/>
    <dgm:cxn modelId="{0DF5DB23-9272-4077-92C2-E4D939C5115A}" type="presOf" srcId="{E4A74EDB-2CCA-45FB-80D8-4E490BD5FA41}" destId="{FF64FE86-1B16-405E-AA7B-1EBC32A4F26B}" srcOrd="1" destOrd="0" presId="urn:microsoft.com/office/officeart/2005/8/layout/gear1"/>
    <dgm:cxn modelId="{78F26AA3-9C3B-41DE-BBEC-B80EC45F22BC}" srcId="{5B8AAF7A-A373-49CB-8402-23EBAB2708B6}" destId="{E4A74EDB-2CCA-45FB-80D8-4E490BD5FA41}" srcOrd="1" destOrd="0" parTransId="{54E74E60-BE56-47B1-A14C-35E84D90CCA3}" sibTransId="{111A9D6D-32B7-4041-BBD2-6360C4818B74}"/>
    <dgm:cxn modelId="{DFB11905-E035-4FAB-8088-E1C459D3CD24}" type="presOf" srcId="{3F804E37-8D58-41D4-8E26-5DE24626B01A}" destId="{300E010D-7FB8-4B4D-85EF-CACC2E447DE3}" srcOrd="0" destOrd="0" presId="urn:microsoft.com/office/officeart/2005/8/layout/gear1"/>
    <dgm:cxn modelId="{26B70A76-9E72-4823-B658-749AC60972F9}" type="presParOf" srcId="{1C2D8F78-0587-461F-BEED-21877B3252F2}" destId="{300E010D-7FB8-4B4D-85EF-CACC2E447DE3}" srcOrd="0" destOrd="0" presId="urn:microsoft.com/office/officeart/2005/8/layout/gear1"/>
    <dgm:cxn modelId="{987093C5-E2C2-474A-9C28-B77A6EAF7CE1}" type="presParOf" srcId="{1C2D8F78-0587-461F-BEED-21877B3252F2}" destId="{33B89EF2-2FFD-4C22-B682-9BABC28E98B4}" srcOrd="1" destOrd="0" presId="urn:microsoft.com/office/officeart/2005/8/layout/gear1"/>
    <dgm:cxn modelId="{BF022851-03E0-4CD4-BC6A-58F7620CF0FD}" type="presParOf" srcId="{1C2D8F78-0587-461F-BEED-21877B3252F2}" destId="{BE9FBE14-7AFA-4470-BF4E-312FD90D2407}" srcOrd="2" destOrd="0" presId="urn:microsoft.com/office/officeart/2005/8/layout/gear1"/>
    <dgm:cxn modelId="{71AAD252-C6C3-40FE-8863-C65AF3A10A1F}" type="presParOf" srcId="{1C2D8F78-0587-461F-BEED-21877B3252F2}" destId="{C73BBA68-E1F6-4600-90A4-579B70F4C302}" srcOrd="3" destOrd="0" presId="urn:microsoft.com/office/officeart/2005/8/layout/gear1"/>
    <dgm:cxn modelId="{CB1B4020-E48A-4949-87AF-6752904CA97B}" type="presParOf" srcId="{1C2D8F78-0587-461F-BEED-21877B3252F2}" destId="{FF64FE86-1B16-405E-AA7B-1EBC32A4F26B}" srcOrd="4" destOrd="0" presId="urn:microsoft.com/office/officeart/2005/8/layout/gear1"/>
    <dgm:cxn modelId="{7AE524A8-26A1-4152-93A9-06905DBFA5FD}" type="presParOf" srcId="{1C2D8F78-0587-461F-BEED-21877B3252F2}" destId="{C980107C-8150-4360-94E7-E8E6C35A5282}" srcOrd="5" destOrd="0" presId="urn:microsoft.com/office/officeart/2005/8/layout/gear1"/>
    <dgm:cxn modelId="{7450F984-4970-4360-88CB-C2D1B8966420}" type="presParOf" srcId="{1C2D8F78-0587-461F-BEED-21877B3252F2}" destId="{EFF222C0-EF86-4637-AEBB-C0BFEA3976ED}" srcOrd="6" destOrd="0" presId="urn:microsoft.com/office/officeart/2005/8/layout/gear1"/>
    <dgm:cxn modelId="{618D5755-2D2E-4F0F-8BAB-61183FF6B5AB}" type="presParOf" srcId="{1C2D8F78-0587-461F-BEED-21877B3252F2}" destId="{D673BEE0-6073-4114-A40A-DB58F0FAA4A4}" srcOrd="7" destOrd="0" presId="urn:microsoft.com/office/officeart/2005/8/layout/gear1"/>
    <dgm:cxn modelId="{0163069C-5A29-46A0-834E-845B62BC4BE8}" type="presParOf" srcId="{1C2D8F78-0587-461F-BEED-21877B3252F2}" destId="{282E581C-20DD-4E25-B398-5980610DE48B}" srcOrd="8" destOrd="0" presId="urn:microsoft.com/office/officeart/2005/8/layout/gear1"/>
    <dgm:cxn modelId="{4D1AFAAA-BAA5-4B1A-A287-2303DAD9FF0F}" type="presParOf" srcId="{1C2D8F78-0587-461F-BEED-21877B3252F2}" destId="{B3787D5F-644B-4C94-A604-ED5B7D47C56A}" srcOrd="9" destOrd="0" presId="urn:microsoft.com/office/officeart/2005/8/layout/gear1"/>
    <dgm:cxn modelId="{F060EE95-BA8D-45C1-94E2-10620D4514E3}" type="presParOf" srcId="{1C2D8F78-0587-461F-BEED-21877B3252F2}" destId="{AEDC5760-9B1C-411B-9600-0E9C7D5CF2B6}" srcOrd="10" destOrd="0" presId="urn:microsoft.com/office/officeart/2005/8/layout/gear1"/>
    <dgm:cxn modelId="{D277DE54-AE86-4362-B612-6FA9D9516633}" type="presParOf" srcId="{1C2D8F78-0587-461F-BEED-21877B3252F2}" destId="{F83C2225-220A-4368-8E50-D534EFF98805}" srcOrd="11" destOrd="0" presId="urn:microsoft.com/office/officeart/2005/8/layout/gear1"/>
    <dgm:cxn modelId="{0DC4CF62-2718-40A1-8E69-C75FB51BBE69}" type="presParOf" srcId="{1C2D8F78-0587-461F-BEED-21877B3252F2}" destId="{B51CEFD4-8BDA-4D33-9534-EF9B9EC496A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D2D812-8385-496A-927D-3D446CA09A08}">
      <dsp:nvSpPr>
        <dsp:cNvPr id="0" name=""/>
        <dsp:cNvSpPr/>
      </dsp:nvSpPr>
      <dsp:spPr>
        <a:xfrm>
          <a:off x="1401518" y="0"/>
          <a:ext cx="5102433" cy="5102433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76E64F-2CE6-4D93-91B6-8C04BF452E7C}">
      <dsp:nvSpPr>
        <dsp:cNvPr id="0" name=""/>
        <dsp:cNvSpPr/>
      </dsp:nvSpPr>
      <dsp:spPr>
        <a:xfrm>
          <a:off x="3952735" y="510741"/>
          <a:ext cx="3316581" cy="906877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Выгодные условия</a:t>
          </a:r>
          <a:endParaRPr lang="ru-RU" sz="2000" kern="1200" dirty="0"/>
        </a:p>
      </dsp:txBody>
      <dsp:txXfrm>
        <a:off x="3952735" y="510741"/>
        <a:ext cx="3316581" cy="906877"/>
      </dsp:txXfrm>
    </dsp:sp>
    <dsp:sp modelId="{F0D99843-C802-444A-9C3D-C30F3976A81C}">
      <dsp:nvSpPr>
        <dsp:cNvPr id="0" name=""/>
        <dsp:cNvSpPr/>
      </dsp:nvSpPr>
      <dsp:spPr>
        <a:xfrm>
          <a:off x="3952735" y="1530979"/>
          <a:ext cx="3316581" cy="906877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Сервис</a:t>
          </a:r>
          <a:endParaRPr lang="ru-RU" sz="1600" kern="1200" dirty="0"/>
        </a:p>
      </dsp:txBody>
      <dsp:txXfrm>
        <a:off x="3952735" y="1530979"/>
        <a:ext cx="3316581" cy="906877"/>
      </dsp:txXfrm>
    </dsp:sp>
    <dsp:sp modelId="{EA6A47FA-E509-49BA-B09F-EB8960EA25B2}">
      <dsp:nvSpPr>
        <dsp:cNvPr id="0" name=""/>
        <dsp:cNvSpPr/>
      </dsp:nvSpPr>
      <dsp:spPr>
        <a:xfrm>
          <a:off x="3952735" y="2551216"/>
          <a:ext cx="3316581" cy="906877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Качество</a:t>
          </a:r>
          <a:endParaRPr lang="ru-RU" sz="2000" kern="1200" dirty="0"/>
        </a:p>
      </dsp:txBody>
      <dsp:txXfrm>
        <a:off x="3952735" y="2551216"/>
        <a:ext cx="3316581" cy="906877"/>
      </dsp:txXfrm>
    </dsp:sp>
    <dsp:sp modelId="{A2ADAABB-CEAE-4D8F-829A-8859FAA7611F}">
      <dsp:nvSpPr>
        <dsp:cNvPr id="0" name=""/>
        <dsp:cNvSpPr/>
      </dsp:nvSpPr>
      <dsp:spPr>
        <a:xfrm>
          <a:off x="3952735" y="3571453"/>
          <a:ext cx="3316581" cy="906877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Широкий ассортимент</a:t>
          </a:r>
          <a:endParaRPr lang="ru-RU" sz="2000" kern="1200" dirty="0"/>
        </a:p>
      </dsp:txBody>
      <dsp:txXfrm>
        <a:off x="3952735" y="3571453"/>
        <a:ext cx="3316581" cy="9068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2F2F7C-08EE-4E5B-8580-C0BF596D9A46}">
      <dsp:nvSpPr>
        <dsp:cNvPr id="0" name=""/>
        <dsp:cNvSpPr/>
      </dsp:nvSpPr>
      <dsp:spPr>
        <a:xfrm>
          <a:off x="2231463" y="2364487"/>
          <a:ext cx="1847884" cy="1847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5000 позиций</a:t>
          </a:r>
          <a:endParaRPr lang="ru-RU" sz="2700" kern="1200" dirty="0"/>
        </a:p>
      </dsp:txBody>
      <dsp:txXfrm>
        <a:off x="2231463" y="2364487"/>
        <a:ext cx="1847884" cy="1847884"/>
      </dsp:txXfrm>
    </dsp:sp>
    <dsp:sp modelId="{4ADED70A-45C1-4808-B0F5-396E95FE48B9}">
      <dsp:nvSpPr>
        <dsp:cNvPr id="0" name=""/>
        <dsp:cNvSpPr/>
      </dsp:nvSpPr>
      <dsp:spPr>
        <a:xfrm rot="12900000">
          <a:off x="896064" y="1992618"/>
          <a:ext cx="1569589" cy="526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5DE749-119B-4432-B0AE-7AC1DE1DB114}">
      <dsp:nvSpPr>
        <dsp:cNvPr id="0" name=""/>
        <dsp:cNvSpPr/>
      </dsp:nvSpPr>
      <dsp:spPr>
        <a:xfrm>
          <a:off x="160248" y="1103605"/>
          <a:ext cx="1755490" cy="1404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Собственное производство</a:t>
          </a:r>
          <a:endParaRPr lang="ru-RU" sz="1800" kern="1200" dirty="0"/>
        </a:p>
      </dsp:txBody>
      <dsp:txXfrm>
        <a:off x="160248" y="1103605"/>
        <a:ext cx="1755490" cy="1404392"/>
      </dsp:txXfrm>
    </dsp:sp>
    <dsp:sp modelId="{5EB89AA0-EC38-4F26-8CE8-12531A615081}">
      <dsp:nvSpPr>
        <dsp:cNvPr id="0" name=""/>
        <dsp:cNvSpPr/>
      </dsp:nvSpPr>
      <dsp:spPr>
        <a:xfrm rot="16200000">
          <a:off x="2370610" y="1225017"/>
          <a:ext cx="1569589" cy="526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0C9301-8EB0-4D8B-B285-75C7066C0D3B}">
      <dsp:nvSpPr>
        <dsp:cNvPr id="0" name=""/>
        <dsp:cNvSpPr/>
      </dsp:nvSpPr>
      <dsp:spPr>
        <a:xfrm>
          <a:off x="2277660" y="1350"/>
          <a:ext cx="1755490" cy="1404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Более 50 питомников России и Европы</a:t>
          </a:r>
          <a:endParaRPr lang="ru-RU" sz="1800" kern="1200" dirty="0"/>
        </a:p>
      </dsp:txBody>
      <dsp:txXfrm>
        <a:off x="2277660" y="1350"/>
        <a:ext cx="1755490" cy="1404392"/>
      </dsp:txXfrm>
    </dsp:sp>
    <dsp:sp modelId="{856610A7-5DEE-4C6F-98B1-6B1FCE95C67E}">
      <dsp:nvSpPr>
        <dsp:cNvPr id="0" name=""/>
        <dsp:cNvSpPr/>
      </dsp:nvSpPr>
      <dsp:spPr>
        <a:xfrm rot="19500000">
          <a:off x="3845157" y="1992618"/>
          <a:ext cx="1569589" cy="526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F59307-061F-4EFE-B333-AB8882205CF4}">
      <dsp:nvSpPr>
        <dsp:cNvPr id="0" name=""/>
        <dsp:cNvSpPr/>
      </dsp:nvSpPr>
      <dsp:spPr>
        <a:xfrm>
          <a:off x="4395072" y="1103605"/>
          <a:ext cx="1755490" cy="1404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Сопутствующие товары</a:t>
          </a:r>
          <a:endParaRPr lang="ru-RU" sz="1800" kern="1200" dirty="0"/>
        </a:p>
      </dsp:txBody>
      <dsp:txXfrm>
        <a:off x="4395072" y="1103605"/>
        <a:ext cx="1755490" cy="14043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0E010D-7FB8-4B4D-85EF-CACC2E447DE3}">
      <dsp:nvSpPr>
        <dsp:cNvPr id="0" name=""/>
        <dsp:cNvSpPr/>
      </dsp:nvSpPr>
      <dsp:spPr>
        <a:xfrm>
          <a:off x="3447752" y="2266703"/>
          <a:ext cx="2770415" cy="277041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Проверенные поставщики</a:t>
          </a:r>
          <a:endParaRPr lang="ru-RU" sz="2100" kern="1200" dirty="0"/>
        </a:p>
      </dsp:txBody>
      <dsp:txXfrm>
        <a:off x="3447752" y="2266703"/>
        <a:ext cx="2770415" cy="2770415"/>
      </dsp:txXfrm>
    </dsp:sp>
    <dsp:sp modelId="{C73BBA68-E1F6-4600-90A4-579B70F4C302}">
      <dsp:nvSpPr>
        <dsp:cNvPr id="0" name=""/>
        <dsp:cNvSpPr/>
      </dsp:nvSpPr>
      <dsp:spPr>
        <a:xfrm>
          <a:off x="1852053" y="1611878"/>
          <a:ext cx="2014847" cy="2014847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Отбор</a:t>
          </a:r>
          <a:endParaRPr lang="ru-RU" sz="2100" kern="1200" dirty="0"/>
        </a:p>
      </dsp:txBody>
      <dsp:txXfrm>
        <a:off x="1852053" y="1611878"/>
        <a:ext cx="2014847" cy="2014847"/>
      </dsp:txXfrm>
    </dsp:sp>
    <dsp:sp modelId="{EFF222C0-EF86-4637-AEBB-C0BFEA3976ED}">
      <dsp:nvSpPr>
        <dsp:cNvPr id="0" name=""/>
        <dsp:cNvSpPr/>
      </dsp:nvSpPr>
      <dsp:spPr>
        <a:xfrm rot="20700000">
          <a:off x="2980574" y="221838"/>
          <a:ext cx="1974139" cy="1974139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Уход</a:t>
          </a:r>
          <a:endParaRPr lang="ru-RU" sz="2100" kern="1200" dirty="0"/>
        </a:p>
      </dsp:txBody>
      <dsp:txXfrm>
        <a:off x="3413560" y="654825"/>
        <a:ext cx="1108166" cy="1108166"/>
      </dsp:txXfrm>
    </dsp:sp>
    <dsp:sp modelId="{AEDC5760-9B1C-411B-9600-0E9C7D5CF2B6}">
      <dsp:nvSpPr>
        <dsp:cNvPr id="0" name=""/>
        <dsp:cNvSpPr/>
      </dsp:nvSpPr>
      <dsp:spPr>
        <a:xfrm>
          <a:off x="3260268" y="1843307"/>
          <a:ext cx="3546131" cy="3546131"/>
        </a:xfrm>
        <a:prstGeom prst="circularArrow">
          <a:avLst>
            <a:gd name="adj1" fmla="val 4688"/>
            <a:gd name="adj2" fmla="val 299029"/>
            <a:gd name="adj3" fmla="val 2533182"/>
            <a:gd name="adj4" fmla="val 15825094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3C2225-220A-4368-8E50-D534EFF98805}">
      <dsp:nvSpPr>
        <dsp:cNvPr id="0" name=""/>
        <dsp:cNvSpPr/>
      </dsp:nvSpPr>
      <dsp:spPr>
        <a:xfrm>
          <a:off x="1495228" y="1162451"/>
          <a:ext cx="2576486" cy="25764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1CEFD4-8BDA-4D33-9534-EF9B9EC496A9}">
      <dsp:nvSpPr>
        <dsp:cNvPr id="0" name=""/>
        <dsp:cNvSpPr/>
      </dsp:nvSpPr>
      <dsp:spPr>
        <a:xfrm>
          <a:off x="2523935" y="-214188"/>
          <a:ext cx="2777971" cy="27779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16C75-0E05-4C44-945D-4C728D93ACDC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C1B93-BFAE-415B-8741-8E99EE7E7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62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2F6-2926-468D-9427-FD01035161B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153-3E06-4DAD-B2B5-46247B2CE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47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2F6-2926-468D-9427-FD01035161B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153-3E06-4DAD-B2B5-46247B2CE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904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2F6-2926-468D-9427-FD01035161B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153-3E06-4DAD-B2B5-46247B2CE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752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2F6-2926-468D-9427-FD01035161B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153-3E06-4DAD-B2B5-46247B2CE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15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2F6-2926-468D-9427-FD01035161B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153-3E06-4DAD-B2B5-46247B2CE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03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2F6-2926-468D-9427-FD01035161B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153-3E06-4DAD-B2B5-46247B2CE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221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2F6-2926-468D-9427-FD01035161B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153-3E06-4DAD-B2B5-46247B2CE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33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2F6-2926-468D-9427-FD01035161B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153-3E06-4DAD-B2B5-46247B2CE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67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2F6-2926-468D-9427-FD01035161B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153-3E06-4DAD-B2B5-46247B2CE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257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2F6-2926-468D-9427-FD01035161B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153-3E06-4DAD-B2B5-46247B2CE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51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62F6-2926-468D-9427-FD01035161B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A153-3E06-4DAD-B2B5-46247B2CE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60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062F6-2926-468D-9427-FD01035161B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A153-3E06-4DAD-B2B5-46247B2CE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0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407" y="1419016"/>
            <a:ext cx="61153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entury Gothic" panose="020B0502020202020204" pitchFamily="34" charset="0"/>
              </a:rPr>
              <a:t>Питомник растений АСТ</a:t>
            </a:r>
          </a:p>
          <a:p>
            <a:pPr algn="ctr"/>
            <a:endParaRPr lang="ru-RU" sz="3200" dirty="0">
              <a:latin typeface="Century Gothic" panose="020B0502020202020204" pitchFamily="34" charset="0"/>
            </a:endParaRPr>
          </a:p>
          <a:p>
            <a:pPr algn="ctr"/>
            <a:r>
              <a:rPr lang="ru-RU" sz="3200" dirty="0" smtClean="0">
                <a:latin typeface="Century Gothic" panose="020B0502020202020204" pitchFamily="34" charset="0"/>
              </a:rPr>
              <a:t>Как мы можем помочь ландшафтным дизайнерам и ландшафтным архитекторам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80" t="9847" r="35516"/>
          <a:stretch/>
        </p:blipFill>
        <p:spPr>
          <a:xfrm>
            <a:off x="-12621" y="0"/>
            <a:ext cx="4885736" cy="6858000"/>
          </a:xfrm>
          <a:prstGeom prst="rect">
            <a:avLst/>
          </a:prstGeom>
        </p:spPr>
      </p:pic>
      <p:sp>
        <p:nvSpPr>
          <p:cNvPr id="18" name="Половина рамки 17"/>
          <p:cNvSpPr/>
          <p:nvPr/>
        </p:nvSpPr>
        <p:spPr>
          <a:xfrm rot="5400000">
            <a:off x="8654603" y="1533528"/>
            <a:ext cx="3570514" cy="2509577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6200000">
            <a:off x="4681077" y="1889154"/>
            <a:ext cx="3570514" cy="2509577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326925" y="0"/>
            <a:ext cx="595109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786" y="1955218"/>
            <a:ext cx="5747657" cy="26505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8</a:t>
            </a:r>
            <a:r>
              <a:rPr lang="ru-RU" dirty="0" smtClean="0"/>
              <a:t> лет на рынке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Член Ассоциации Производителей Посадочного Материала (АППМ) с 2012 года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Производим 1 млн растений в год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Площадь питомника 50 Га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Филиалы в Каширском и </a:t>
            </a:r>
            <a:r>
              <a:rPr lang="ru-RU" dirty="0" err="1" smtClean="0"/>
              <a:t>Киржачском</a:t>
            </a:r>
            <a:r>
              <a:rPr lang="ru-RU" dirty="0" smtClean="0"/>
              <a:t> районах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6780" y="2799641"/>
            <a:ext cx="350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М4, Московская область, Каширский р-н, дер. </a:t>
            </a:r>
            <a:r>
              <a:rPr lang="ru-RU" dirty="0" err="1"/>
              <a:t>Барабаново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98768" y="6211669"/>
            <a:ext cx="360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М7, Владимирская область, </a:t>
            </a:r>
            <a:r>
              <a:rPr lang="ru-RU" dirty="0" err="1"/>
              <a:t>Киржачский</a:t>
            </a:r>
            <a:r>
              <a:rPr lang="ru-RU" dirty="0"/>
              <a:t> р-н, дер. Знаменское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1326" y="173893"/>
            <a:ext cx="4599536" cy="2587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1326" y="3624429"/>
            <a:ext cx="4599536" cy="258724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-3" y="418523"/>
            <a:ext cx="6735149" cy="836301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39" y="381691"/>
            <a:ext cx="6532063" cy="90996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Питомник растений АСТ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6377" y="6335486"/>
            <a:ext cx="595109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22" name="Половина рамки 21"/>
          <p:cNvSpPr/>
          <p:nvPr/>
        </p:nvSpPr>
        <p:spPr>
          <a:xfrm>
            <a:off x="7166130" y="20182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овина рамки 22"/>
          <p:cNvSpPr/>
          <p:nvPr/>
        </p:nvSpPr>
        <p:spPr>
          <a:xfrm>
            <a:off x="7166130" y="3447974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овина рамки 23"/>
          <p:cNvSpPr/>
          <p:nvPr/>
        </p:nvSpPr>
        <p:spPr>
          <a:xfrm rot="10800000">
            <a:off x="10140862" y="4411669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овина рамки 24"/>
          <p:cNvSpPr/>
          <p:nvPr/>
        </p:nvSpPr>
        <p:spPr>
          <a:xfrm rot="10800000">
            <a:off x="10140862" y="956777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1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377" y="1842344"/>
            <a:ext cx="6895012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Хвойные - 50 сортов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Гортензии – 50 сортов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Земляника садовая – 60 сортов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Розы – 100 сортов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Лиственные кустарники – 150 сортов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Плодовые – 240 сортов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Многолетники – 300 сортов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32" r="7145"/>
          <a:stretch/>
        </p:blipFill>
        <p:spPr>
          <a:xfrm>
            <a:off x="8167551" y="3689745"/>
            <a:ext cx="3672000" cy="3003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167551" y="173891"/>
            <a:ext cx="3672000" cy="32197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462066"/>
            <a:ext cx="6735149" cy="836301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625" y="173891"/>
            <a:ext cx="4029891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Ассортимент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377" y="6335486"/>
            <a:ext cx="595109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11" name="Половина рамки 10"/>
          <p:cNvSpPr/>
          <p:nvPr/>
        </p:nvSpPr>
        <p:spPr>
          <a:xfrm>
            <a:off x="8034658" y="21724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10039551" y="1593609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оловина рамки 12"/>
          <p:cNvSpPr/>
          <p:nvPr/>
        </p:nvSpPr>
        <p:spPr>
          <a:xfrm rot="10800000">
            <a:off x="10039551" y="4892997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>
            <a:off x="8017279" y="3545776"/>
            <a:ext cx="1834758" cy="1862247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3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62066"/>
            <a:ext cx="6735149" cy="836301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799" y="217434"/>
            <a:ext cx="520555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Что нужно ЛД и ЛА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26925" y="0"/>
            <a:ext cx="595109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04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921925758"/>
              </p:ext>
            </p:extLst>
          </p:nvPr>
        </p:nvGraphicFramePr>
        <p:xfrm>
          <a:off x="-981166" y="1542997"/>
          <a:ext cx="8670835" cy="5102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4" r="6841"/>
          <a:stretch/>
        </p:blipFill>
        <p:spPr>
          <a:xfrm>
            <a:off x="7567748" y="2560320"/>
            <a:ext cx="4206240" cy="2194559"/>
          </a:xfrm>
          <a:prstGeom prst="rect">
            <a:avLst/>
          </a:prstGeom>
        </p:spPr>
      </p:pic>
      <p:sp>
        <p:nvSpPr>
          <p:cNvPr id="10" name="Правая фигурная скобка 9"/>
          <p:cNvSpPr/>
          <p:nvPr/>
        </p:nvSpPr>
        <p:spPr>
          <a:xfrm>
            <a:off x="6342329" y="1455912"/>
            <a:ext cx="975360" cy="5072743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971570" y="4397827"/>
            <a:ext cx="352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ahnschrift SemiBold" panose="020B0502040204020203" pitchFamily="34" charset="0"/>
              </a:rPr>
              <a:t>Всё для ландшафта</a:t>
            </a:r>
            <a:endParaRPr lang="ru-RU" sz="28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5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462066"/>
            <a:ext cx="6735149" cy="836301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57" y="217434"/>
            <a:ext cx="6511834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Ассортимент и наличие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384335691"/>
              </p:ext>
            </p:extLst>
          </p:nvPr>
        </p:nvGraphicFramePr>
        <p:xfrm>
          <a:off x="424338" y="1832380"/>
          <a:ext cx="6310811" cy="4213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9594" y="151688"/>
            <a:ext cx="4104000" cy="307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9594" y="3540850"/>
            <a:ext cx="4103999" cy="307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19497" y="3200603"/>
            <a:ext cx="213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Площадь </a:t>
            </a:r>
            <a:r>
              <a:rPr lang="en-US" dirty="0" smtClean="0"/>
              <a:t>C&amp;C </a:t>
            </a:r>
            <a:r>
              <a:rPr lang="ru-RU" dirty="0" smtClean="0"/>
              <a:t>– 4 Га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6377" y="6335486"/>
            <a:ext cx="595109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17" name="Половина рамки 16"/>
          <p:cNvSpPr/>
          <p:nvPr/>
        </p:nvSpPr>
        <p:spPr>
          <a:xfrm>
            <a:off x="7724391" y="0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 rot="10800000">
            <a:off x="10183593" y="1429688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0800000">
            <a:off x="10183593" y="4818850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оловина рамки 19"/>
          <p:cNvSpPr/>
          <p:nvPr/>
        </p:nvSpPr>
        <p:spPr>
          <a:xfrm>
            <a:off x="7724391" y="3383826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62066"/>
            <a:ext cx="6735149" cy="836301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119" y="217434"/>
            <a:ext cx="313290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Качество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037960036"/>
              </p:ext>
            </p:extLst>
          </p:nvPr>
        </p:nvGraphicFramePr>
        <p:xfrm>
          <a:off x="-499480" y="1455121"/>
          <a:ext cx="7431576" cy="5037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10" r="11778"/>
          <a:stretch/>
        </p:blipFill>
        <p:spPr>
          <a:xfrm>
            <a:off x="7289073" y="296092"/>
            <a:ext cx="4784167" cy="6318900"/>
          </a:xfrm>
          <a:prstGeom prst="rect">
            <a:avLst/>
          </a:prstGeom>
        </p:spPr>
      </p:pic>
      <p:sp>
        <p:nvSpPr>
          <p:cNvPr id="8" name="Половина рамки 7"/>
          <p:cNvSpPr/>
          <p:nvPr/>
        </p:nvSpPr>
        <p:spPr>
          <a:xfrm>
            <a:off x="7129042" y="139338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10800000">
            <a:off x="10273240" y="4814992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377" y="6335486"/>
            <a:ext cx="595109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xmlns="" val="7223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6851" y="429860"/>
            <a:ext cx="6735149" cy="836301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2002" y="185228"/>
            <a:ext cx="2540726" cy="1325563"/>
          </a:xfrm>
        </p:spPr>
        <p:txBody>
          <a:bodyPr/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Сервис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2712" y="1841250"/>
            <a:ext cx="6761821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Все товары в одном месте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Персональный менеджер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Оперативная обработка заказа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Фото и видео растений по запросу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Удобный прайс и форма заказа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Быстрая доставка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Подрядные работы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Поддержка молодых дизайнеров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35337" y="6335486"/>
            <a:ext cx="595109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07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6" t="5069" r="5824" b="10130"/>
          <a:stretch/>
        </p:blipFill>
        <p:spPr>
          <a:xfrm>
            <a:off x="220157" y="455250"/>
            <a:ext cx="4938721" cy="2772000"/>
          </a:xfrm>
          <a:prstGeom prst="rect">
            <a:avLst/>
          </a:prstGeom>
        </p:spPr>
      </p:pic>
      <p:sp>
        <p:nvSpPr>
          <p:cNvPr id="8" name="Половина рамки 7"/>
          <p:cNvSpPr/>
          <p:nvPr/>
        </p:nvSpPr>
        <p:spPr>
          <a:xfrm>
            <a:off x="60847" y="281024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0800000">
            <a:off x="3346766" y="1427250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8" t="5477" r="6330" b="10397"/>
          <a:stretch/>
        </p:blipFill>
        <p:spPr>
          <a:xfrm>
            <a:off x="218750" y="3824743"/>
            <a:ext cx="4940128" cy="2772000"/>
          </a:xfrm>
          <a:prstGeom prst="rect">
            <a:avLst/>
          </a:prstGeom>
        </p:spPr>
      </p:pic>
      <p:sp>
        <p:nvSpPr>
          <p:cNvPr id="11" name="Половина рамки 10"/>
          <p:cNvSpPr/>
          <p:nvPr/>
        </p:nvSpPr>
        <p:spPr>
          <a:xfrm>
            <a:off x="60847" y="3612052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3358878" y="4796743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2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62066"/>
            <a:ext cx="6735149" cy="836301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7573" y="1787629"/>
            <a:ext cx="5123691" cy="4388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8335" y="217434"/>
            <a:ext cx="1898477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Цены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273" y="2869122"/>
            <a:ext cx="2817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Другая компания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05621" y="3694285"/>
            <a:ext cx="3049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Зарабатываете оптовую скидку, покупая товар на определенную сумму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786780" y="3855867"/>
            <a:ext cx="32121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Оптовая скидка при первом же обращении</a:t>
            </a:r>
            <a:endParaRPr lang="ru-RU" sz="2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326925" y="0"/>
            <a:ext cx="595109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>
            <a:off x="258732" y="2623394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>
            <a:off x="8491264" y="2623394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 rot="10800000">
            <a:off x="10256950" y="3791800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 rot="10800000">
            <a:off x="1697633" y="3791800"/>
            <a:ext cx="1800000" cy="1800000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79" b="14354"/>
          <a:stretch/>
        </p:blipFill>
        <p:spPr>
          <a:xfrm>
            <a:off x="9090461" y="2770057"/>
            <a:ext cx="2450974" cy="84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1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78920" y="6026333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8 (499) 577-01-86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6429" y="5248548"/>
            <a:ext cx="1555571" cy="1555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66334" y="2126596"/>
            <a:ext cx="4222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Century Gothic" panose="020B0502020202020204" pitchFamily="34" charset="0"/>
              </a:rPr>
              <a:t>Будем рады </a:t>
            </a:r>
          </a:p>
          <a:p>
            <a:pPr algn="ctr"/>
            <a:r>
              <a:rPr lang="ru-RU" sz="4000" dirty="0" smtClean="0">
                <a:latin typeface="Century Gothic" panose="020B0502020202020204" pitchFamily="34" charset="0"/>
              </a:rPr>
              <a:t>сотрудничеству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5400000">
            <a:off x="8654603" y="1533528"/>
            <a:ext cx="3570514" cy="2509577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6200000">
            <a:off x="4681077" y="1889154"/>
            <a:ext cx="3570514" cy="2509577"/>
          </a:xfrm>
          <a:prstGeom prst="halfFrame">
            <a:avLst>
              <a:gd name="adj1" fmla="val 5572"/>
              <a:gd name="adj2" fmla="val 5225"/>
            </a:avLst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80" t="9847" r="35516"/>
          <a:stretch/>
        </p:blipFill>
        <p:spPr>
          <a:xfrm>
            <a:off x="-12621" y="0"/>
            <a:ext cx="4885736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326925" y="0"/>
            <a:ext cx="595109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989" y="5154062"/>
            <a:ext cx="1650057" cy="165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9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202</Words>
  <Application>Microsoft Office PowerPoint</Application>
  <PresentationFormat>Произвольный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Питомник растений АСТ</vt:lpstr>
      <vt:lpstr>Ассортимент</vt:lpstr>
      <vt:lpstr>Что нужно ЛД и ЛА</vt:lpstr>
      <vt:lpstr>Ассортимент и наличие</vt:lpstr>
      <vt:lpstr>Качество</vt:lpstr>
      <vt:lpstr>Сервис</vt:lpstr>
      <vt:lpstr>Цены</vt:lpstr>
      <vt:lpstr>Слайд 9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PlantMarket C&amp;C</dc:creator>
  <cp:lastModifiedBy>Marina</cp:lastModifiedBy>
  <cp:revision>59</cp:revision>
  <dcterms:created xsi:type="dcterms:W3CDTF">2019-10-30T09:01:56Z</dcterms:created>
  <dcterms:modified xsi:type="dcterms:W3CDTF">2020-12-09T11:52:26Z</dcterms:modified>
</cp:coreProperties>
</file>